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15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d’accents différents il y a?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2" y="1828800"/>
            <a:ext cx="8458200" cy="42780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2800" b="1" dirty="0" smtClean="0">
              <a:latin typeface="Kristen ITC" pitchFamily="66" charset="0"/>
            </a:endParaRPr>
          </a:p>
          <a:p>
            <a:pPr algn="ctr"/>
            <a:r>
              <a:rPr lang="fr-FR" sz="4400" b="1" dirty="0" smtClean="0">
                <a:latin typeface="Kristen ITC" pitchFamily="66" charset="0"/>
              </a:rPr>
              <a:t>L’éléphant et le zèbre n’habite pas dans la forêt en Haïti, mais ils parlent français avec les garçons en Sénégal à Noël.</a:t>
            </a:r>
            <a:endParaRPr lang="fr-FR" sz="2400" b="1" dirty="0" smtClean="0">
              <a:latin typeface="Kristen ITC" pitchFamily="66" charset="0"/>
            </a:endParaRPr>
          </a:p>
          <a:p>
            <a:pPr algn="ctr"/>
            <a:r>
              <a:rPr lang="fr-FR" sz="2400" b="1" dirty="0" smtClean="0">
                <a:latin typeface="Kristen ITC" pitchFamily="66" charset="0"/>
              </a:rPr>
              <a:t> </a:t>
            </a:r>
            <a:endParaRPr lang="fr-FR" sz="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1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2013-10-21T11:31:00Z</dcterms:modified>
</cp:coreProperties>
</file>